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5"/>
  </p:notesMasterIdLst>
  <p:handoutMasterIdLst>
    <p:handoutMasterId r:id="rId6"/>
  </p:handoutMaster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0057" autoAdjust="0"/>
  </p:normalViewPr>
  <p:slideViewPr>
    <p:cSldViewPr snapToGrid="0">
      <p:cViewPr varScale="1">
        <p:scale>
          <a:sx n="110" d="100"/>
          <a:sy n="110" d="100"/>
        </p:scale>
        <p:origin x="8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7/13/25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7/13/25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7/13/25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7/13/25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1948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6" baseType="lpstr">
      <vt:lpstr>Aptos</vt:lpstr>
      <vt:lpstr>Arial</vt:lpstr>
      <vt:lpstr>Lora</vt:lpstr>
      <vt:lpstr>Playfair Display Black</vt:lpstr>
      <vt:lpstr>Poppins Light</vt:lpstr>
      <vt:lpstr>Gradient Circle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ehsan shahabi</cp:lastModifiedBy>
  <cp:revision>1</cp:revision>
  <dcterms:created xsi:type="dcterms:W3CDTF">2024-06-26T20:20:27Z</dcterms:created>
  <dcterms:modified xsi:type="dcterms:W3CDTF">2025-07-13T17:28:42Z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